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8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DE487D-AF56-E13A-2D53-1C9940060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1B1EF80-61E6-D586-68B2-40E1F0426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CD8ABD-8FFA-EAA7-2CD9-04DA9CAB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58E561-A922-6C33-9CBE-AAF5819D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E1826F-657D-5FEC-687F-82E5BF48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30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4C50AB-756C-5C8F-FB55-8FF9BDEA3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4061CA3-BAE9-B91D-38CD-8BF906E40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D02FAA-11FA-D964-A3E3-8C6AB17E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9FCFFC-A10E-34E1-6D7A-63DE40A2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BA530A-CDA5-578F-22CA-1052CF46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368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28F8942-5CA2-AC2C-4394-BEBE2891A3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2E90D4A-9C54-4790-8CC9-2EE4111AB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387773-9D8F-8B3B-6D4B-85DE978A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DE120DE-C40D-8324-18B3-782E979B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B424A6-A04E-FF99-729B-2534515A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319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97F80F-92A3-799F-734B-70399710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B5F2FD-192F-092B-1520-C3F95952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A104D3F-C05F-D64B-EE97-8D779FD7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C936D2-B446-2BD3-B266-F5284143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60A607-936D-8CEE-A820-EE4E28928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7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1EC2AB-3CE3-4D25-F879-48E93A24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8BB6B8F-DD54-98FB-05A3-C0FB0EB25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2DD9E0-5908-637F-92E0-4F50B27D1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D20922-4FD5-6E66-35B6-55F00DC9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C25928-2F85-B0DD-92F2-8C37937A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557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6296B8-1E42-CB66-D2C4-1D877B69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4BEAF0-2204-792D-BDF3-89554C41B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3D7F96A-1736-BE3F-72AE-3143758F8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0D25A59-DA40-8367-1C00-81FFA7C4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4555BF4-BDB1-4A21-7CD5-FCAFE7E3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2831368-D5DB-6D16-B69E-391AAA71C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785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341910-AA26-C602-BDC5-8026A3803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9A7AB61-CAA8-A056-FA4C-52D902A55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DA8E2AF-5DC2-EE7F-2597-335183A00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F243BEB-A057-9909-C6D7-09F3729F8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26893D1-B82F-0886-27EA-4989BBEF1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58EFCCC-CE19-D86D-CE36-4A7517FD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EEE4A91-709E-3CFB-02F1-A831D5FFA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1F898C-BF34-8F0C-B97F-B63DB2AF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66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2F9DFE-FBAF-8C52-432E-70AB02BBD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57597A8-57CB-842A-8F3C-09B56285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99F3DAA-FB9B-696A-6866-62A797521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FB63C0A-71AD-C520-D19D-4C5E2CD1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29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06D4231-735D-000C-41A5-4E1B9A50A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9121E17-B109-14EA-A6EA-C2FDF9A0B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091B0B8-3068-6DEB-8F9E-83893059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650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A927C4-C3EC-BB6F-F1FD-FDF859E5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26E4FA-8DD0-9518-21B2-EAC0EF837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597B6DF-C031-7572-96AD-785C9C931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E2CD973-ACAD-1EEE-D99B-4AF0C69F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83086FE-69DA-8F48-67A4-8DD63D82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01320F9-C59E-0CF9-C70B-30FF471C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552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2E11BC-7740-5401-9500-86F01F05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984C047-1C51-43D7-8514-9F8A8E17D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6688D5F-F226-0BEA-315C-2CA21DA01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D1039D7-F7E9-4207-BEB2-2FB6B67E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527C24A-43B8-3D53-A934-6DAE69CC4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91D52F-ACD0-E8EC-6D45-CDFC37FE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41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7B71364-0F57-B4B1-796D-326F8614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9BB4F6C-EFD6-44EE-6F39-FBACCE497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A40DEF5-4B46-D7A1-063B-516FAC1B5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187A5-A8F1-4AEF-BCE9-8E7FDB42386D}" type="datetimeFigureOut">
              <a:rPr lang="nb-NO" smtClean="0"/>
              <a:t>13.08.2023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3E3A31-DDC8-E855-BD2F-11614FF9E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19CEED-B856-F521-BD2C-37F0EC5A9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2F88-528C-4A78-B8C2-93CC46EEFF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99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B73737-A5FE-EF80-17C5-C04351231E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66B46F0-283A-624D-49E8-0D424A4A95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DB95605-44F3-BDD2-9B24-C08593E37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8804"/>
            <a:ext cx="12192000" cy="560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54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Viken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Josefine Viktoria Daniels</dc:creator>
  <cp:lastModifiedBy>Josefine Viktoria Daniels</cp:lastModifiedBy>
  <cp:revision>1</cp:revision>
  <dcterms:created xsi:type="dcterms:W3CDTF">2023-08-13T12:54:11Z</dcterms:created>
  <dcterms:modified xsi:type="dcterms:W3CDTF">2023-08-13T12:54:47Z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768ce0-ceaf-4778-8ab1-e65d26fe9939_Enabled">
    <vt:lpwstr>true</vt:lpwstr>
  </property>
  <property fmtid="{D5CDD505-2E9C-101B-9397-08002B2CF9AE}" pid="3" name="MSIP_Label_06768ce0-ceaf-4778-8ab1-e65d26fe9939_SetDate">
    <vt:lpwstr>2023-08-13T12:54:47Z</vt:lpwstr>
  </property>
  <property fmtid="{D5CDD505-2E9C-101B-9397-08002B2CF9AE}" pid="4" name="MSIP_Label_06768ce0-ceaf-4778-8ab1-e65d26fe9939_Method">
    <vt:lpwstr>Standard</vt:lpwstr>
  </property>
  <property fmtid="{D5CDD505-2E9C-101B-9397-08002B2CF9AE}" pid="5" name="MSIP_Label_06768ce0-ceaf-4778-8ab1-e65d26fe9939_Name">
    <vt:lpwstr>Begrenset - PROD</vt:lpwstr>
  </property>
  <property fmtid="{D5CDD505-2E9C-101B-9397-08002B2CF9AE}" pid="6" name="MSIP_Label_06768ce0-ceaf-4778-8ab1-e65d26fe9939_SiteId">
    <vt:lpwstr>3d50ddd4-00a1-4ab7-9788-decf14a8728f</vt:lpwstr>
  </property>
  <property fmtid="{D5CDD505-2E9C-101B-9397-08002B2CF9AE}" pid="7" name="MSIP_Label_06768ce0-ceaf-4778-8ab1-e65d26fe9939_ActionId">
    <vt:lpwstr>23756a88-1151-4492-a19b-7f6dd7b6221b</vt:lpwstr>
  </property>
  <property fmtid="{D5CDD505-2E9C-101B-9397-08002B2CF9AE}" pid="8" name="MSIP_Label_06768ce0-ceaf-4778-8ab1-e65d26fe9939_ContentBits">
    <vt:lpwstr>0</vt:lpwstr>
  </property>
</Properties>
</file>